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61" r:id="rId4"/>
    <p:sldId id="262" r:id="rId5"/>
    <p:sldId id="263" r:id="rId6"/>
    <p:sldId id="264" r:id="rId7"/>
    <p:sldId id="265" r:id="rId8"/>
    <p:sldId id="266" r:id="rId9"/>
    <p:sldId id="267" r:id="rId10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56" d="100"/>
          <a:sy n="156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DA8D9-A904-4E8B-9BA1-2AC0FCBD6211}" type="datetimeFigureOut">
              <a:rPr lang="ru-RU" smtClean="0"/>
              <a:t>28.04.2019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901F7-4951-4390-81B6-85D3C0B9475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68711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DA8D9-A904-4E8B-9BA1-2AC0FCBD6211}" type="datetimeFigureOut">
              <a:rPr lang="ru-RU" smtClean="0"/>
              <a:t>28.04.2019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901F7-4951-4390-81B6-85D3C0B9475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724090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DA8D9-A904-4E8B-9BA1-2AC0FCBD6211}" type="datetimeFigureOut">
              <a:rPr lang="ru-RU" smtClean="0"/>
              <a:t>28.04.2019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901F7-4951-4390-81B6-85D3C0B9475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200504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DA8D9-A904-4E8B-9BA1-2AC0FCBD6211}" type="datetimeFigureOut">
              <a:rPr lang="ru-RU" smtClean="0"/>
              <a:t>28.04.2019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901F7-4951-4390-81B6-85D3C0B9475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897098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DA8D9-A904-4E8B-9BA1-2AC0FCBD6211}" type="datetimeFigureOut">
              <a:rPr lang="ru-RU" smtClean="0"/>
              <a:t>28.04.2019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901F7-4951-4390-81B6-85D3C0B9475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493379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DA8D9-A904-4E8B-9BA1-2AC0FCBD6211}" type="datetimeFigureOut">
              <a:rPr lang="ru-RU" smtClean="0"/>
              <a:t>28.04.2019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901F7-4951-4390-81B6-85D3C0B9475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662687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DA8D9-A904-4E8B-9BA1-2AC0FCBD6211}" type="datetimeFigureOut">
              <a:rPr lang="ru-RU" smtClean="0"/>
              <a:t>28.04.2019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901F7-4951-4390-81B6-85D3C0B9475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111142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DA8D9-A904-4E8B-9BA1-2AC0FCBD6211}" type="datetimeFigureOut">
              <a:rPr lang="ru-RU" smtClean="0"/>
              <a:t>28.04.2019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901F7-4951-4390-81B6-85D3C0B9475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503914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DA8D9-A904-4E8B-9BA1-2AC0FCBD6211}" type="datetimeFigureOut">
              <a:rPr lang="ru-RU" smtClean="0"/>
              <a:t>28.04.2019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901F7-4951-4390-81B6-85D3C0B9475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80867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DA8D9-A904-4E8B-9BA1-2AC0FCBD6211}" type="datetimeFigureOut">
              <a:rPr lang="ru-RU" smtClean="0"/>
              <a:t>28.04.2019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901F7-4951-4390-81B6-85D3C0B9475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906894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DA8D9-A904-4E8B-9BA1-2AC0FCBD6211}" type="datetimeFigureOut">
              <a:rPr lang="ru-RU" smtClean="0"/>
              <a:t>28.04.2019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901F7-4951-4390-81B6-85D3C0B9475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316269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EDA8D9-A904-4E8B-9BA1-2AC0FCBD6211}" type="datetimeFigureOut">
              <a:rPr lang="ru-RU" smtClean="0"/>
              <a:t>28.04.2019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1901F7-4951-4390-81B6-85D3C0B9475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713649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evadp/Alice-Fitness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ru.wikipedia.org/wiki/API" TargetMode="External"/><Relationship Id="rId5" Type="http://schemas.openxmlformats.org/officeDocument/2006/relationships/hyperlink" Target="https://github.com/" TargetMode="External"/><Relationship Id="rId4" Type="http://schemas.openxmlformats.org/officeDocument/2006/relationships/hyperlink" Target="https://tech.yandex.ru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916" y="2739934"/>
            <a:ext cx="6094168" cy="3047085"/>
          </a:xfrm>
          <a:prstGeom prst="rect">
            <a:avLst/>
          </a:prstGeom>
        </p:spPr>
      </p:pic>
      <p:sp>
        <p:nvSpPr>
          <p:cNvPr id="8" name="Прямоугольник 7"/>
          <p:cNvSpPr/>
          <p:nvPr/>
        </p:nvSpPr>
        <p:spPr>
          <a:xfrm>
            <a:off x="3075631" y="1313764"/>
            <a:ext cx="6040756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48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РАЗРАБОТКА НАВЫКА</a:t>
            </a:r>
          </a:p>
          <a:p>
            <a:pPr algn="ctr"/>
            <a:r>
              <a:rPr lang="en-US" sz="48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“</a:t>
            </a:r>
            <a:r>
              <a:rPr lang="ru-RU" sz="48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Мои показатели</a:t>
            </a:r>
            <a:r>
              <a:rPr lang="en-US" sz="48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”</a:t>
            </a:r>
            <a:endParaRPr lang="ru-RU" sz="4800" b="1" cap="none" spc="0" dirty="0" smtClean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4035693" y="5692247"/>
            <a:ext cx="4120616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1200" b="1" cap="none" spc="0" dirty="0" err="1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Захряпин</a:t>
            </a:r>
            <a:r>
              <a:rPr lang="ru-RU" sz="12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 Всеволод </a:t>
            </a:r>
            <a:r>
              <a:rPr lang="ru-RU" sz="1200" b="1" cap="none" spc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Олегович </a:t>
            </a:r>
            <a:r>
              <a:rPr lang="ru-RU" sz="1200" b="1" cap="none" spc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2 ГОД ЯНДЕКС ЛИЦЕЯ </a:t>
            </a:r>
            <a:r>
              <a:rPr lang="ru-RU" sz="12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– </a:t>
            </a:r>
            <a:r>
              <a:rPr lang="ru-RU" sz="1200" b="1" cap="none" spc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2019 </a:t>
            </a:r>
            <a:endParaRPr lang="ru-RU" sz="12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89821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</p:spPr>
      </p:pic>
      <p:sp>
        <p:nvSpPr>
          <p:cNvPr id="5" name="Прямоугольник 4"/>
          <p:cNvSpPr/>
          <p:nvPr/>
        </p:nvSpPr>
        <p:spPr>
          <a:xfrm>
            <a:off x="2361034" y="873543"/>
            <a:ext cx="7469930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88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ЦЕЛЬ ПРОЕКТА</a:t>
            </a:r>
            <a:endParaRPr lang="ru-RU" sz="88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653144" y="2366846"/>
            <a:ext cx="10817290" cy="304698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sz="32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Изучение системы </a:t>
            </a:r>
            <a:r>
              <a:rPr lang="en-US" sz="32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API</a:t>
            </a:r>
            <a:r>
              <a:rPr lang="ru-RU" sz="32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, с целью дальнейшего его практического применения, </a:t>
            </a:r>
          </a:p>
          <a:p>
            <a:pPr algn="ctr"/>
            <a:r>
              <a:rPr lang="ru-RU" sz="32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а именно создание п</a:t>
            </a:r>
            <a:r>
              <a:rPr lang="ru-RU" sz="32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рограммного интерфейса для</a:t>
            </a:r>
          </a:p>
          <a:p>
            <a:pPr algn="ctr"/>
            <a:r>
              <a:rPr lang="ru-RU" sz="32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 интеграции двух платформ, с целью объединить всю полезную </a:t>
            </a:r>
            <a:r>
              <a:rPr lang="ru-RU" sz="3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д</a:t>
            </a:r>
            <a:r>
              <a:rPr lang="ru-RU" sz="32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ля спортсмена информацию в одном приложении</a:t>
            </a:r>
            <a:endParaRPr lang="ru-RU" sz="32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01544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</p:spPr>
      </p:pic>
      <p:sp>
        <p:nvSpPr>
          <p:cNvPr id="5" name="Прямоугольник 4"/>
          <p:cNvSpPr/>
          <p:nvPr/>
        </p:nvSpPr>
        <p:spPr>
          <a:xfrm>
            <a:off x="4198750" y="705719"/>
            <a:ext cx="3794500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80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ЗАДАЧИ</a:t>
            </a:r>
            <a:endParaRPr lang="ru-RU" sz="80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1025316" y="2260199"/>
            <a:ext cx="10141366" cy="36009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marL="514350" indent="-514350" algn="ctr">
              <a:buAutoNum type="arabicParenR"/>
            </a:pPr>
            <a:r>
              <a:rPr lang="ru-RU" sz="2800" b="1" cap="none" spc="0" dirty="0" smtClean="0">
                <a:ln/>
                <a:solidFill>
                  <a:schemeClr val="accent4"/>
                </a:solidFill>
                <a:effectLst/>
              </a:rPr>
              <a:t>Изучить теоретическую информацию, о системе </a:t>
            </a:r>
            <a:r>
              <a:rPr lang="en-US" sz="2800" b="1" cap="none" spc="0" dirty="0" smtClean="0">
                <a:ln/>
                <a:solidFill>
                  <a:schemeClr val="accent4"/>
                </a:solidFill>
                <a:effectLst/>
              </a:rPr>
              <a:t>API</a:t>
            </a:r>
          </a:p>
          <a:p>
            <a:pPr marL="514350" indent="-514350" algn="ctr">
              <a:buAutoNum type="arabicParenR"/>
            </a:pPr>
            <a:r>
              <a:rPr lang="ru-RU" sz="2800" b="1" dirty="0" smtClean="0">
                <a:ln/>
                <a:solidFill>
                  <a:schemeClr val="accent4"/>
                </a:solidFill>
              </a:rPr>
              <a:t>Используя полученную информацию, получить доступ</a:t>
            </a:r>
          </a:p>
          <a:p>
            <a:pPr algn="ctr"/>
            <a:r>
              <a:rPr lang="ru-RU" sz="2800" b="1" dirty="0" smtClean="0">
                <a:ln/>
                <a:solidFill>
                  <a:schemeClr val="accent4"/>
                </a:solidFill>
              </a:rPr>
              <a:t>к АПИ системам </a:t>
            </a:r>
            <a:r>
              <a:rPr lang="en-US" sz="2800" b="1" dirty="0" smtClean="0">
                <a:ln/>
                <a:solidFill>
                  <a:schemeClr val="accent4"/>
                </a:solidFill>
              </a:rPr>
              <a:t>Google </a:t>
            </a:r>
            <a:r>
              <a:rPr lang="ru-RU" sz="2800" b="1" dirty="0" smtClean="0">
                <a:ln/>
                <a:solidFill>
                  <a:schemeClr val="accent4"/>
                </a:solidFill>
              </a:rPr>
              <a:t>и </a:t>
            </a:r>
            <a:r>
              <a:rPr lang="en-US" sz="2800" b="1" dirty="0" err="1" smtClean="0">
                <a:ln/>
                <a:solidFill>
                  <a:schemeClr val="accent4"/>
                </a:solidFill>
              </a:rPr>
              <a:t>Yandex</a:t>
            </a:r>
            <a:r>
              <a:rPr lang="en-US" sz="2800" b="1" dirty="0" smtClean="0">
                <a:ln/>
                <a:solidFill>
                  <a:schemeClr val="accent4"/>
                </a:solidFill>
              </a:rPr>
              <a:t>.</a:t>
            </a:r>
          </a:p>
          <a:p>
            <a:pPr algn="ctr"/>
            <a:r>
              <a:rPr lang="en-US" sz="2800" b="1" dirty="0" smtClean="0">
                <a:ln/>
                <a:solidFill>
                  <a:schemeClr val="accent4"/>
                </a:solidFill>
              </a:rPr>
              <a:t>3) </a:t>
            </a:r>
            <a:r>
              <a:rPr lang="ru-RU" sz="2800" b="1" dirty="0" smtClean="0">
                <a:ln/>
                <a:solidFill>
                  <a:schemeClr val="accent4"/>
                </a:solidFill>
              </a:rPr>
              <a:t>Создание программного интерфейса, с целью практического</a:t>
            </a:r>
          </a:p>
          <a:p>
            <a:pPr algn="ctr"/>
            <a:r>
              <a:rPr lang="ru-RU" sz="2800" b="1" dirty="0" smtClean="0">
                <a:ln/>
                <a:solidFill>
                  <a:schemeClr val="accent4"/>
                </a:solidFill>
              </a:rPr>
              <a:t>Применения полученной информации</a:t>
            </a:r>
          </a:p>
          <a:p>
            <a:pPr algn="ctr"/>
            <a:r>
              <a:rPr lang="ru-RU" sz="2800" b="1" dirty="0" smtClean="0">
                <a:ln/>
                <a:solidFill>
                  <a:schemeClr val="accent4"/>
                </a:solidFill>
              </a:rPr>
              <a:t>4) Тестирование приложения, с целью выявления и </a:t>
            </a:r>
            <a:r>
              <a:rPr lang="ru-RU" sz="2800" b="1" dirty="0" err="1" smtClean="0">
                <a:ln/>
                <a:solidFill>
                  <a:schemeClr val="accent4"/>
                </a:solidFill>
              </a:rPr>
              <a:t>устанения</a:t>
            </a:r>
            <a:endParaRPr lang="ru-RU" sz="2800" b="1" dirty="0" smtClean="0">
              <a:ln/>
              <a:solidFill>
                <a:schemeClr val="accent4"/>
              </a:solidFill>
            </a:endParaRPr>
          </a:p>
          <a:p>
            <a:pPr algn="ctr"/>
            <a:r>
              <a:rPr lang="ru-RU" sz="2800" b="1" dirty="0" smtClean="0">
                <a:ln/>
                <a:solidFill>
                  <a:schemeClr val="accent4"/>
                </a:solidFill>
              </a:rPr>
              <a:t>Неисправностей.</a:t>
            </a:r>
          </a:p>
          <a:p>
            <a:pPr algn="ctr"/>
            <a:endParaRPr lang="ru-RU" sz="3200" b="1" dirty="0" smtClean="0">
              <a:ln/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2219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5544" y="1070992"/>
            <a:ext cx="2181774" cy="1609058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3983296" y="1490800"/>
            <a:ext cx="6736972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44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 - Сервис для мониторинга</a:t>
            </a:r>
            <a:endParaRPr lang="ru-RU" sz="4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2225934" y="3125831"/>
            <a:ext cx="774013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Технология </a:t>
            </a:r>
            <a:r>
              <a:rPr lang="en-US" sz="5400" b="1" cap="none" spc="0" dirty="0" err="1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OAuthSession</a:t>
            </a:r>
            <a:endParaRPr lang="ru-RU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2149" y="4878649"/>
            <a:ext cx="4066588" cy="1149863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4136" y="4914751"/>
            <a:ext cx="2203704" cy="864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74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7056" y="0"/>
            <a:ext cx="12192000" cy="6858000"/>
          </a:xfr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041" y="1259294"/>
            <a:ext cx="3340391" cy="881793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4800383" y="1362143"/>
            <a:ext cx="5724579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 </a:t>
            </a:r>
            <a:r>
              <a:rPr lang="ru-RU" sz="44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И </a:t>
            </a:r>
            <a:r>
              <a:rPr lang="en-US" sz="44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JSON</a:t>
            </a:r>
            <a:r>
              <a:rPr lang="ru-RU" sz="44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 </a:t>
            </a:r>
            <a:r>
              <a:rPr lang="ru-RU" sz="44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БАЗА ДАННЫХ</a:t>
            </a:r>
            <a:endParaRPr lang="ru-RU" sz="4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736" y="2438851"/>
            <a:ext cx="7449312" cy="1379502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2940" y="3897249"/>
            <a:ext cx="2660904" cy="1736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473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2019-04-17 21-28-03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35280" y="0"/>
            <a:ext cx="11777472" cy="6624678"/>
          </a:xfrm>
        </p:spPr>
      </p:pic>
      <p:sp>
        <p:nvSpPr>
          <p:cNvPr id="3" name="Прямоугольник 2"/>
          <p:cNvSpPr/>
          <p:nvPr/>
        </p:nvSpPr>
        <p:spPr>
          <a:xfrm>
            <a:off x="7452466" y="0"/>
            <a:ext cx="445987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54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Старая версия</a:t>
            </a:r>
            <a:endParaRPr lang="ru-RU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53154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2019-04-18 20-28-28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82639" y="0"/>
            <a:ext cx="11714289" cy="6589139"/>
          </a:xfrm>
        </p:spPr>
      </p:pic>
    </p:spTree>
    <p:extLst>
      <p:ext uri="{BB962C8B-B14F-4D97-AF65-F5344CB8AC3E}">
        <p14:creationId xmlns:p14="http://schemas.microsoft.com/office/powerpoint/2010/main" val="3851230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6" name="Объект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7" name="Прямоугольник 6"/>
          <p:cNvSpPr/>
          <p:nvPr/>
        </p:nvSpPr>
        <p:spPr>
          <a:xfrm>
            <a:off x="3459637" y="949559"/>
            <a:ext cx="5272726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66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ЗАКЛЮЧЕНИЕ</a:t>
            </a:r>
            <a:endParaRPr lang="ru-RU" sz="66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1932841" y="2055813"/>
            <a:ext cx="8326318" cy="255454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742950" indent="-742950" algn="ctr">
              <a:buAutoNum type="arabicParenR"/>
            </a:pPr>
            <a:r>
              <a:rPr lang="ru-RU" sz="40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Каждый может это сделать</a:t>
            </a:r>
          </a:p>
          <a:p>
            <a:pPr marL="742950" indent="-742950" algn="ctr">
              <a:buAutoNum type="arabicParenR"/>
            </a:pPr>
            <a:r>
              <a:rPr lang="ru-RU" sz="40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Сделать это можно бесплатно</a:t>
            </a:r>
          </a:p>
          <a:p>
            <a:pPr marL="742950" indent="-742950" algn="ctr">
              <a:buAutoNum type="arabicParenR"/>
            </a:pPr>
            <a:r>
              <a:rPr lang="ru-RU" sz="40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Если </a:t>
            </a:r>
            <a:r>
              <a:rPr lang="ru-RU" sz="4000" b="1" dirty="0" err="1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модерация</a:t>
            </a:r>
            <a:r>
              <a:rPr lang="ru-RU" sz="40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 пройдет, </a:t>
            </a:r>
          </a:p>
          <a:p>
            <a:pPr algn="ctr"/>
            <a:r>
              <a:rPr lang="ru-RU" sz="40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то важные данные будут доступнее)</a:t>
            </a:r>
            <a:endParaRPr lang="ru-RU" sz="40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72918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5" name="Прямоугольник 4"/>
          <p:cNvSpPr/>
          <p:nvPr/>
        </p:nvSpPr>
        <p:spPr>
          <a:xfrm>
            <a:off x="2965175" y="1967591"/>
            <a:ext cx="6261650" cy="267765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dirty="0" smtClean="0">
                <a:hlinkClick r:id="rId3"/>
              </a:rPr>
              <a:t>https://github.com/sevadp/Alice-Fitness</a:t>
            </a:r>
            <a:endParaRPr lang="en-US" sz="2800" dirty="0" smtClean="0"/>
          </a:p>
          <a:p>
            <a:pPr algn="ctr"/>
            <a:r>
              <a:rPr lang="en-US" sz="2800" dirty="0" smtClean="0"/>
              <a:t>https://developers.google.com/products/</a:t>
            </a:r>
            <a:endParaRPr lang="en-US" sz="2800" b="1" cap="none" spc="0" dirty="0" smtClean="0">
              <a:ln/>
              <a:solidFill>
                <a:schemeClr val="accent3"/>
              </a:solidFill>
              <a:effectLst/>
            </a:endParaRPr>
          </a:p>
          <a:p>
            <a:pPr algn="ctr"/>
            <a:r>
              <a:rPr lang="en-US" sz="2800" dirty="0" smtClean="0">
                <a:hlinkClick r:id="rId4"/>
              </a:rPr>
              <a:t>https://tech.yandex.ru/</a:t>
            </a:r>
            <a:endParaRPr lang="en-US" sz="2800" dirty="0" smtClean="0"/>
          </a:p>
          <a:p>
            <a:pPr algn="ctr"/>
            <a:r>
              <a:rPr lang="en-US" sz="2800" dirty="0" smtClean="0">
                <a:hlinkClick r:id="rId5"/>
              </a:rPr>
              <a:t>https://github.com</a:t>
            </a:r>
            <a:endParaRPr lang="ru-RU" sz="2800" dirty="0" smtClean="0"/>
          </a:p>
          <a:p>
            <a:pPr algn="ctr"/>
            <a:r>
              <a:rPr lang="en-US" sz="2800" dirty="0" smtClean="0">
                <a:hlinkClick r:id="rId6"/>
              </a:rPr>
              <a:t>https://ru.wikipedia.org/wiki/API</a:t>
            </a:r>
            <a:endParaRPr lang="ru-RU" sz="2800" dirty="0" smtClean="0"/>
          </a:p>
          <a:p>
            <a:pPr algn="ctr"/>
            <a:r>
              <a:rPr lang="en-US" sz="2800" dirty="0">
                <a:solidFill>
                  <a:srgbClr val="FF0000"/>
                </a:solidFill>
              </a:rPr>
              <a:t>l</a:t>
            </a:r>
            <a:r>
              <a:rPr lang="en-US" sz="2800" dirty="0" smtClean="0">
                <a:solidFill>
                  <a:srgbClr val="FF0000"/>
                </a:solidFill>
              </a:rPr>
              <a:t>yceum.yandex.ru</a:t>
            </a:r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1642812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162</TotalTime>
  <Words>146</Words>
  <Application>Microsoft Office PowerPoint</Application>
  <PresentationFormat>Широкоэкранный</PresentationFormat>
  <Paragraphs>30</Paragraphs>
  <Slides>9</Slides>
  <Notes>0</Notes>
  <HiddenSlides>0</HiddenSlides>
  <MMClips>2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DarkPrince</dc:creator>
  <cp:lastModifiedBy>DarkPrince</cp:lastModifiedBy>
  <cp:revision>10</cp:revision>
  <dcterms:created xsi:type="dcterms:W3CDTF">2019-04-18T13:58:15Z</dcterms:created>
  <dcterms:modified xsi:type="dcterms:W3CDTF">2019-04-28T06:28:31Z</dcterms:modified>
</cp:coreProperties>
</file>